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2" r:id="rId4"/>
    <p:sldId id="263" r:id="rId5"/>
    <p:sldId id="264" r:id="rId6"/>
    <p:sldId id="265" r:id="rId7"/>
    <p:sldId id="261" r:id="rId8"/>
    <p:sldId id="259" r:id="rId9"/>
    <p:sldId id="260" r:id="rId10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54" d="100"/>
          <a:sy n="54" d="100"/>
        </p:scale>
        <p:origin x="90" y="13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177DF-3A75-4559-8110-9CC22A94B9E9}" type="datetimeFigureOut">
              <a:rPr lang="ru-RU" smtClean="0"/>
              <a:t>27.01.2020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AC20AC-4E1C-4504-AE12-52E21877028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405664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177DF-3A75-4559-8110-9CC22A94B9E9}" type="datetimeFigureOut">
              <a:rPr lang="ru-RU" smtClean="0"/>
              <a:t>27.01.2020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AC20AC-4E1C-4504-AE12-52E21877028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144014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177DF-3A75-4559-8110-9CC22A94B9E9}" type="datetimeFigureOut">
              <a:rPr lang="ru-RU" smtClean="0"/>
              <a:t>27.01.2020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AC20AC-4E1C-4504-AE12-52E21877028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785589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177DF-3A75-4559-8110-9CC22A94B9E9}" type="datetimeFigureOut">
              <a:rPr lang="ru-RU" smtClean="0"/>
              <a:t>27.01.2020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AC20AC-4E1C-4504-AE12-52E21877028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855156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177DF-3A75-4559-8110-9CC22A94B9E9}" type="datetimeFigureOut">
              <a:rPr lang="ru-RU" smtClean="0"/>
              <a:t>27.01.2020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AC20AC-4E1C-4504-AE12-52E21877028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903116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177DF-3A75-4559-8110-9CC22A94B9E9}" type="datetimeFigureOut">
              <a:rPr lang="ru-RU" smtClean="0"/>
              <a:t>27.01.2020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AC20AC-4E1C-4504-AE12-52E21877028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26147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177DF-3A75-4559-8110-9CC22A94B9E9}" type="datetimeFigureOut">
              <a:rPr lang="ru-RU" smtClean="0"/>
              <a:t>27.01.2020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AC20AC-4E1C-4504-AE12-52E21877028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873000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177DF-3A75-4559-8110-9CC22A94B9E9}" type="datetimeFigureOut">
              <a:rPr lang="ru-RU" smtClean="0"/>
              <a:t>27.01.2020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AC20AC-4E1C-4504-AE12-52E21877028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405584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177DF-3A75-4559-8110-9CC22A94B9E9}" type="datetimeFigureOut">
              <a:rPr lang="ru-RU" smtClean="0"/>
              <a:t>27.01.2020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AC20AC-4E1C-4504-AE12-52E21877028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756579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177DF-3A75-4559-8110-9CC22A94B9E9}" type="datetimeFigureOut">
              <a:rPr lang="ru-RU" smtClean="0"/>
              <a:t>27.01.2020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AC20AC-4E1C-4504-AE12-52E21877028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411987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177DF-3A75-4559-8110-9CC22A94B9E9}" type="datetimeFigureOut">
              <a:rPr lang="ru-RU" smtClean="0"/>
              <a:t>27.01.2020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AC20AC-4E1C-4504-AE12-52E21877028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75666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5177DF-3A75-4559-8110-9CC22A94B9E9}" type="datetimeFigureOut">
              <a:rPr lang="ru-RU" smtClean="0"/>
              <a:t>27.01.2020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AC20AC-4E1C-4504-AE12-52E21877028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077780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Игра «Змейка»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6497595" y="6359610"/>
            <a:ext cx="2646405" cy="498389"/>
          </a:xfrm>
        </p:spPr>
        <p:txBody>
          <a:bodyPr/>
          <a:lstStyle/>
          <a:p>
            <a:pPr algn="r"/>
            <a:r>
              <a:rPr lang="ru-RU" dirty="0" smtClean="0"/>
              <a:t>Федоренко Артём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25440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/>
              <a:t>Введение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 smtClean="0"/>
              <a:t>Идея проекта: создать с нуля свою версию игры «змейка»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07810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14500"/>
            <a:ext cx="9144000" cy="51435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8650" y="-292100"/>
            <a:ext cx="7886700" cy="1325563"/>
          </a:xfrm>
        </p:spPr>
        <p:txBody>
          <a:bodyPr/>
          <a:lstStyle/>
          <a:p>
            <a:pPr algn="ctr"/>
            <a:r>
              <a:rPr lang="ru-RU" dirty="0"/>
              <a:t>Структура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28650" y="1033463"/>
            <a:ext cx="7886700" cy="4351338"/>
          </a:xfrm>
        </p:spPr>
        <p:txBody>
          <a:bodyPr/>
          <a:lstStyle/>
          <a:p>
            <a:pPr marL="0" indent="0" algn="ctr">
              <a:buNone/>
            </a:pPr>
            <a:r>
              <a:rPr lang="ru-RU" dirty="0" smtClean="0"/>
              <a:t>Главное меню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423876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8650" y="45911"/>
            <a:ext cx="7886700" cy="1325563"/>
          </a:xfrm>
        </p:spPr>
        <p:txBody>
          <a:bodyPr/>
          <a:lstStyle/>
          <a:p>
            <a:pPr algn="ctr"/>
            <a:r>
              <a:rPr lang="ru-RU" dirty="0"/>
              <a:t>Структура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1450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6940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8650" y="-292100"/>
            <a:ext cx="7886700" cy="1325563"/>
          </a:xfrm>
        </p:spPr>
        <p:txBody>
          <a:bodyPr/>
          <a:lstStyle/>
          <a:p>
            <a:pPr algn="ctr"/>
            <a:r>
              <a:rPr lang="ru-RU" dirty="0"/>
              <a:t>Структура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28650" y="1033463"/>
            <a:ext cx="7886700" cy="4351338"/>
          </a:xfrm>
        </p:spPr>
        <p:txBody>
          <a:bodyPr/>
          <a:lstStyle/>
          <a:p>
            <a:pPr marL="0" indent="0" algn="ctr">
              <a:buNone/>
            </a:pPr>
            <a:r>
              <a:rPr lang="ru-RU" dirty="0" smtClean="0"/>
              <a:t>Игра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1450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5289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8650" y="-292100"/>
            <a:ext cx="7886700" cy="1325563"/>
          </a:xfrm>
        </p:spPr>
        <p:txBody>
          <a:bodyPr/>
          <a:lstStyle/>
          <a:p>
            <a:pPr algn="ctr"/>
            <a:r>
              <a:rPr lang="ru-RU" dirty="0"/>
              <a:t>Структура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28650" y="1033463"/>
            <a:ext cx="7886700" cy="4351338"/>
          </a:xfrm>
        </p:spPr>
        <p:txBody>
          <a:bodyPr/>
          <a:lstStyle/>
          <a:p>
            <a:pPr marL="0" indent="0" algn="ctr">
              <a:buNone/>
            </a:pPr>
            <a:r>
              <a:rPr lang="ru-RU" dirty="0" smtClean="0"/>
              <a:t>Экран с результатами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560156"/>
            <a:ext cx="4469337" cy="2514002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078" y="2560156"/>
            <a:ext cx="4476921" cy="2518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7813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/>
              <a:t>Особенности проекта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28650" y="1609728"/>
            <a:ext cx="7886700" cy="4351338"/>
          </a:xfrm>
        </p:spPr>
        <p:txBody>
          <a:bodyPr/>
          <a:lstStyle/>
          <a:p>
            <a:pPr marL="0" indent="0">
              <a:buNone/>
            </a:pPr>
            <a:r>
              <a:rPr lang="ru-RU" dirty="0" smtClean="0"/>
              <a:t>Возможность изменять такие параметры игры, как размеры поля, скорость игры и цвет змейки</a:t>
            </a:r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" y="3720390"/>
            <a:ext cx="1917847" cy="1917847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226153" y="3714750"/>
            <a:ext cx="1917847" cy="1917847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455354" y="3714749"/>
            <a:ext cx="1917847" cy="1917847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4795183" y="3714749"/>
            <a:ext cx="1917847" cy="1917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781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/>
              <a:t>Использованные в проекте технологии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Использование библиотеки </a:t>
            </a:r>
            <a:r>
              <a:rPr lang="en-US" dirty="0" err="1" smtClean="0"/>
              <a:t>pygame_gui</a:t>
            </a:r>
            <a:endParaRPr lang="ru-RU" dirty="0" smtClean="0"/>
          </a:p>
          <a:p>
            <a:r>
              <a:rPr lang="ru-RU" dirty="0" smtClean="0"/>
              <a:t>Использование спрайтов и текстур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81262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/>
              <a:t>Вывод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Я научился создавать игры с помощью языка программирования </a:t>
            </a:r>
            <a:r>
              <a:rPr lang="en-US" dirty="0" smtClean="0"/>
              <a:t>Python</a:t>
            </a:r>
            <a:r>
              <a:rPr lang="ru-RU" dirty="0" smtClean="0"/>
              <a:t> и библиотеки </a:t>
            </a:r>
            <a:r>
              <a:rPr lang="en-US" dirty="0" err="1" smtClean="0"/>
              <a:t>PyGame</a:t>
            </a:r>
            <a:endParaRPr lang="ru-RU" dirty="0" smtClean="0"/>
          </a:p>
          <a:p>
            <a:r>
              <a:rPr lang="ru-RU" dirty="0" smtClean="0"/>
              <a:t>У меня получилось создать полноценную игру и выполнить поставленную перед собой задачу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01268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169</TotalTime>
  <Words>82</Words>
  <Application>Microsoft Office PowerPoint</Application>
  <PresentationFormat>Экран (4:3)</PresentationFormat>
  <Paragraphs>19</Paragraphs>
  <Slides>9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Тема Office</vt:lpstr>
      <vt:lpstr>Игра «Змейка»</vt:lpstr>
      <vt:lpstr>Введение</vt:lpstr>
      <vt:lpstr>Структура</vt:lpstr>
      <vt:lpstr>Структура</vt:lpstr>
      <vt:lpstr>Структура</vt:lpstr>
      <vt:lpstr>Структура</vt:lpstr>
      <vt:lpstr>Особенности проекта</vt:lpstr>
      <vt:lpstr>Использованные в проекте технологии</vt:lpstr>
      <vt:lpstr>Вывод</vt:lpstr>
    </vt:vector>
  </TitlesOfParts>
  <Company>SPecialiST RePack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Кассовое приложение</dc:title>
  <dc:creator>n_ch</dc:creator>
  <cp:lastModifiedBy>n_ch</cp:lastModifiedBy>
  <cp:revision>12</cp:revision>
  <dcterms:created xsi:type="dcterms:W3CDTF">2019-11-18T23:53:19Z</dcterms:created>
  <dcterms:modified xsi:type="dcterms:W3CDTF">2020-01-27T20:07:37Z</dcterms:modified>
</cp:coreProperties>
</file>